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4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0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8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2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0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4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9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037F1-C5B6-6446-B815-F8962EB726F4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D33E-D9FF-9C47-B34D-718501A95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F69849-4CEA-5237-233D-E23E8D7D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2023-12-05T19:10:40Z</dcterms:created>
  <dcterms:modified xsi:type="dcterms:W3CDTF">2023-12-05T19:13:56Z</dcterms:modified>
</cp:coreProperties>
</file>